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8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5326-8E1E-4CC0-9390-A895AA9AD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D545D-45B0-4FAA-AEA5-E6102DC35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777A-3BD6-42AD-8301-DBF6665D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0DF8-D9E0-4118-A7F2-877DA188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87EBA-6B1E-43DB-BD82-FF7A9698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55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694B-E22E-4179-81EB-5A0CE8B5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E1601-CDAA-4773-817B-5A8782787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D96E6-0C42-4A88-864A-FA4827AA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C7CF4-02E1-4F4C-BBF0-A707458D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5F0D-8B6E-4AA1-8BD6-8E9CF381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16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4AFA8-E33B-4AC3-BFB9-FE1A12EBE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A7E0-5300-4990-9C2A-DF9C06E8D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ADC3-0FE9-423E-8AE6-38BB8BCF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6FCA2-0AFF-4FDA-B231-B3991968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708AF-6694-40C4-943F-089A74A1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99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0CF8-DB18-4EBA-9D0D-6F03BD95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739F2-AC6D-4A0A-A0FD-D535C2C0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150D-D5DC-4AAE-84C4-7B36796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7C79-4317-4C8E-9180-FF5B4039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0CB9-F7D6-4788-9BCD-AF8FFABE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9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B74D-F5E7-4E01-B32A-C7D26069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D87F2-0C43-4852-9909-E3EA6B87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0B24E-9D80-455C-847F-2C6CFC5A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F29EB-3534-4EE9-910A-B25817C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06F5-7316-4743-B905-E3C82D66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F6B6-4965-4C4C-8A23-89AF4A5A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5381B-2488-4215-BF14-968E3C033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E1C32-28C9-4FBB-8FDB-83FEA9B8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EBADE-D5D8-42CA-9CEB-470B5B86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235A7-2681-4ACA-BEDF-ECA47DF8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F207E-F55A-4CD1-8515-E526B45E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8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B761-3B75-4753-A873-991FC480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85DD-A72D-4B98-8A8C-FFF8E6B2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A239C-AA27-47C9-B4E2-7FE85CC88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C4D77-A5FC-45DD-9225-8E9634C0A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5BECB-2215-4805-84FD-F1DD8FE1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14A57-C818-482C-8382-603D36B5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52763-CCF8-438A-8A51-B5B23997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791B8-C768-49CA-9CB3-3C95C2FF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28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10E0-D3F1-48CB-84E9-4CB0A95C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87644-91D2-497D-A589-2FE4486E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998AB-6BE0-4F3B-8635-5962466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F717F-5300-410F-92B1-7C80D45E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96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856A8-759B-424A-870F-0276D779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54C72-277F-415B-90AB-C18C4488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6358F-D9D6-421B-999E-334E3768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44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3F9E-2A3A-4577-AE0E-F94474A0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FE6E2-6879-4F77-B204-EA84B0E7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4E452-5979-4493-9DA7-C8AA6708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A36A5-16B7-4F22-9FFF-EDB5F3B3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9BD7B-00DB-42E0-90F0-2C947DF4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B802A-933F-4777-B831-4281D278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41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CCF1-17D4-4C49-82AC-9ECD6B01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F9B2A-E534-4430-A846-5E3983FB4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6DE9A-ED89-4D71-B143-FA457E367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A0DD-C140-4432-85A2-56EB6365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EE5B0-324C-4C90-8281-6FA3244E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AD079-8EB2-436D-BE07-B8CCEC27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79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BBC27-2B16-4F9F-93BE-B3ADEE07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8BB3E-23DA-413E-836B-F07F94154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3C59-E6C3-4981-BF93-9E3FC199F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956E-1A8B-449D-B497-60734442BF1F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70A41-F2F1-4BAB-AABB-D9B29EB61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47BA9-5F8A-42AD-BE61-D8ED44B67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C319-F9DD-4579-9B7A-2DEA546FB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56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5E9FF8-3832-41C5-804A-F968CAB58400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F0D81E-39DB-4966-98AD-ED3F0E49CB88}"/>
              </a:ext>
            </a:extLst>
          </p:cNvPr>
          <p:cNvSpPr txBox="1">
            <a:spLocks/>
          </p:cNvSpPr>
          <p:nvPr/>
        </p:nvSpPr>
        <p:spPr>
          <a:xfrm>
            <a:off x="0" y="2222428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</a:t>
            </a:r>
            <a:r>
              <a:rPr lang="en-AU" dirty="0"/>
              <a:t>t is time to go back to school!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2E4FB5-F28A-483B-8310-31C5AF0E8657}"/>
              </a:ext>
            </a:extLst>
          </p:cNvPr>
          <p:cNvSpPr/>
          <p:nvPr/>
        </p:nvSpPr>
        <p:spPr>
          <a:xfrm>
            <a:off x="3833091" y="3050309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a photo of your school here.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30089-BD64-4544-B43F-A9E4B70A9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7" t="12673" b="16525"/>
          <a:stretch/>
        </p:blipFill>
        <p:spPr>
          <a:xfrm>
            <a:off x="8757711" y="2746684"/>
            <a:ext cx="2551545" cy="3611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A2D91-EADF-4DE4-A8E6-7A092EA87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1" r="49977" b="25351"/>
          <a:stretch/>
        </p:blipFill>
        <p:spPr>
          <a:xfrm>
            <a:off x="398802" y="3328772"/>
            <a:ext cx="2551545" cy="24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8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034CE7-09B2-429C-827D-BFAC8B5B9E35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512E7D-BB7D-43AE-9F98-945A41BB3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345" y="1773238"/>
            <a:ext cx="9144000" cy="1655762"/>
          </a:xfrm>
        </p:spPr>
        <p:txBody>
          <a:bodyPr/>
          <a:lstStyle/>
          <a:p>
            <a:r>
              <a:rPr lang="en-US" dirty="0"/>
              <a:t>My school has been closed because of the COVID germ.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D015A-53D6-4FB4-9455-D18F3B2AD7C9}"/>
              </a:ext>
            </a:extLst>
          </p:cNvPr>
          <p:cNvSpPr/>
          <p:nvPr/>
        </p:nvSpPr>
        <p:spPr>
          <a:xfrm>
            <a:off x="3833091" y="2879582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School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154B0-BCA9-4C8C-9C08-4632150570B4}"/>
              </a:ext>
            </a:extLst>
          </p:cNvPr>
          <p:cNvCxnSpPr>
            <a:cxnSpLocks/>
          </p:cNvCxnSpPr>
          <p:nvPr/>
        </p:nvCxnSpPr>
        <p:spPr>
          <a:xfrm flipV="1">
            <a:off x="3588774" y="2723535"/>
            <a:ext cx="4994787" cy="35592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3DD382-3F20-46D5-866A-885C69C25BA9}"/>
              </a:ext>
            </a:extLst>
          </p:cNvPr>
          <p:cNvCxnSpPr>
            <a:cxnSpLocks/>
          </p:cNvCxnSpPr>
          <p:nvPr/>
        </p:nvCxnSpPr>
        <p:spPr>
          <a:xfrm flipH="1" flipV="1">
            <a:off x="3588776" y="2723537"/>
            <a:ext cx="4994785" cy="35592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0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E60056-8256-471B-A7B0-EF9AA772BE1D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C90E0FC-BFC8-4AD7-B697-6DFEA077E0EF}"/>
              </a:ext>
            </a:extLst>
          </p:cNvPr>
          <p:cNvSpPr txBox="1">
            <a:spLocks/>
          </p:cNvSpPr>
          <p:nvPr/>
        </p:nvSpPr>
        <p:spPr>
          <a:xfrm>
            <a:off x="1459345" y="1773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My school is now clean and has no germs!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C803B-05F9-4AE7-BB5D-B0892EEAA3F8}"/>
              </a:ext>
            </a:extLst>
          </p:cNvPr>
          <p:cNvSpPr/>
          <p:nvPr/>
        </p:nvSpPr>
        <p:spPr>
          <a:xfrm>
            <a:off x="1011233" y="2879582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School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69DE2-8561-415B-927D-F8C3EF38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35" y="2161310"/>
            <a:ext cx="4305632" cy="43056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6370FC-7971-403A-BC25-38F99A3A039A}"/>
              </a:ext>
            </a:extLst>
          </p:cNvPr>
          <p:cNvCxnSpPr>
            <a:cxnSpLocks/>
          </p:cNvCxnSpPr>
          <p:nvPr/>
        </p:nvCxnSpPr>
        <p:spPr>
          <a:xfrm flipV="1">
            <a:off x="6390967" y="2658281"/>
            <a:ext cx="4994787" cy="35592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92B060-34AF-4A09-9AC7-EAD476A32F7C}"/>
              </a:ext>
            </a:extLst>
          </p:cNvPr>
          <p:cNvCxnSpPr>
            <a:cxnSpLocks/>
          </p:cNvCxnSpPr>
          <p:nvPr/>
        </p:nvCxnSpPr>
        <p:spPr>
          <a:xfrm flipH="1" flipV="1">
            <a:off x="6390969" y="2658283"/>
            <a:ext cx="4994785" cy="35592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1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E60056-8256-471B-A7B0-EF9AA772BE1D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3D7FFE3-5293-4349-9227-FF3CE3CC5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5130" y="1096512"/>
            <a:ext cx="9144000" cy="1655762"/>
          </a:xfrm>
        </p:spPr>
        <p:txBody>
          <a:bodyPr/>
          <a:lstStyle/>
          <a:p>
            <a:r>
              <a:rPr lang="en-US" dirty="0"/>
              <a:t>On 26 May 2020 my friends and I are going back to school!</a:t>
            </a:r>
          </a:p>
          <a:p>
            <a:r>
              <a:rPr lang="en-US" dirty="0"/>
              <a:t>I cannot wait to see everybody.</a:t>
            </a:r>
            <a:endParaRPr lang="en-AU" dirty="0"/>
          </a:p>
        </p:txBody>
      </p:sp>
      <p:pic>
        <p:nvPicPr>
          <p:cNvPr id="1026" name="Picture 2" descr="May 2020 Calendars – Printable Calendar 2020">
            <a:extLst>
              <a:ext uri="{FF2B5EF4-FFF2-40B4-BE49-F238E27FC236}">
                <a16:creationId xmlns:a16="http://schemas.microsoft.com/office/drawing/2014/main" id="{B3DAD3C1-89F5-4F23-89A9-851FC4A77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6529"/>
          <a:stretch/>
        </p:blipFill>
        <p:spPr bwMode="auto">
          <a:xfrm>
            <a:off x="2849050" y="2133600"/>
            <a:ext cx="6698845" cy="44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19CA8C-2E78-4C76-8B14-7006FDB54A30}"/>
              </a:ext>
            </a:extLst>
          </p:cNvPr>
          <p:cNvSpPr/>
          <p:nvPr/>
        </p:nvSpPr>
        <p:spPr>
          <a:xfrm>
            <a:off x="5161837" y="5456592"/>
            <a:ext cx="44275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</a:rPr>
              <a:t>Your </a:t>
            </a:r>
          </a:p>
          <a:p>
            <a:pPr algn="ctr"/>
            <a:r>
              <a:rPr lang="en-US" sz="700" dirty="0">
                <a:solidFill>
                  <a:srgbClr val="FF0000"/>
                </a:solidFill>
              </a:rPr>
              <a:t>school </a:t>
            </a:r>
          </a:p>
          <a:p>
            <a:pPr algn="ctr"/>
            <a:r>
              <a:rPr lang="en-US" sz="700" dirty="0">
                <a:solidFill>
                  <a:srgbClr val="FF0000"/>
                </a:solidFill>
              </a:rPr>
              <a:t>logo</a:t>
            </a:r>
            <a:endParaRPr lang="en-AU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E60056-8256-471B-A7B0-EF9AA772BE1D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B3856E-ED51-406A-9EBA-5350B0982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16" y="5922451"/>
            <a:ext cx="9144000" cy="1655762"/>
          </a:xfrm>
        </p:spPr>
        <p:txBody>
          <a:bodyPr/>
          <a:lstStyle/>
          <a:p>
            <a:r>
              <a:rPr lang="en-US" dirty="0"/>
              <a:t>My teachers and friends will be happy to see me.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88742-FFDC-40DC-8CB9-3AABF49DB5F3}"/>
              </a:ext>
            </a:extLst>
          </p:cNvPr>
          <p:cNvSpPr/>
          <p:nvPr/>
        </p:nvSpPr>
        <p:spPr>
          <a:xfrm>
            <a:off x="1201723" y="2002725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Teachers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D92037-7D72-4DBC-A287-FC163F1FCFCF}"/>
              </a:ext>
            </a:extLst>
          </p:cNvPr>
          <p:cNvSpPr/>
          <p:nvPr/>
        </p:nvSpPr>
        <p:spPr>
          <a:xfrm>
            <a:off x="6358742" y="2002725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Friends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46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E60056-8256-471B-A7B0-EF9AA772BE1D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B3856E-ED51-406A-9EBA-5350B0982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16" y="5922451"/>
            <a:ext cx="9144000" cy="1655762"/>
          </a:xfrm>
        </p:spPr>
        <p:txBody>
          <a:bodyPr/>
          <a:lstStyle/>
          <a:p>
            <a:r>
              <a:rPr lang="en-US" dirty="0"/>
              <a:t>I will show my teachers and friends what I have done at home.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88742-FFDC-40DC-8CB9-3AABF49DB5F3}"/>
              </a:ext>
            </a:extLst>
          </p:cNvPr>
          <p:cNvSpPr/>
          <p:nvPr/>
        </p:nvSpPr>
        <p:spPr>
          <a:xfrm>
            <a:off x="3685607" y="2002725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workbook and other photos.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795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0DF310-97FC-474A-91A3-2762C87E1EEA}"/>
              </a:ext>
            </a:extLst>
          </p:cNvPr>
          <p:cNvSpPr/>
          <p:nvPr/>
        </p:nvSpPr>
        <p:spPr>
          <a:xfrm>
            <a:off x="0" y="0"/>
            <a:ext cx="12192000" cy="216310"/>
          </a:xfrm>
          <a:prstGeom prst="rect">
            <a:avLst/>
          </a:prstGeom>
          <a:solidFill>
            <a:srgbClr val="09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B55B66C3-9A8B-4E2E-AE2F-E1113037B3CA}"/>
              </a:ext>
            </a:extLst>
          </p:cNvPr>
          <p:cNvSpPr txBox="1">
            <a:spLocks/>
          </p:cNvSpPr>
          <p:nvPr/>
        </p:nvSpPr>
        <p:spPr>
          <a:xfrm>
            <a:off x="1376516" y="592245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will wash my hands when I am at school.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871BD3-632F-4707-A83D-BB43502AA9EA}"/>
              </a:ext>
            </a:extLst>
          </p:cNvPr>
          <p:cNvSpPr/>
          <p:nvPr/>
        </p:nvSpPr>
        <p:spPr>
          <a:xfrm>
            <a:off x="3685607" y="1982210"/>
            <a:ext cx="4525818" cy="323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photo of you washing your hands.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76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11</cp:revision>
  <dcterms:created xsi:type="dcterms:W3CDTF">2020-05-15T01:50:49Z</dcterms:created>
  <dcterms:modified xsi:type="dcterms:W3CDTF">2020-05-15T09:47:43Z</dcterms:modified>
</cp:coreProperties>
</file>